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37085-6063-4DB3-B95E-1DAF87058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583" y="254479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Інтернет-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обласної  Ліги старшокласників</a:t>
            </a:r>
            <a:b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Підпроєкт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«Покращуємо життя своєї громади»</a:t>
            </a:r>
            <a:b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#Локдаун_челендж_2021</a:t>
            </a:r>
            <a:b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Золотоніська спеціалізована школа №2</a:t>
            </a:r>
            <a:b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інформаційних технологій</a:t>
            </a:r>
            <a:endParaRPr lang="ru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zolsit2.ck.ua/wp-content/uploads/2021/02/Lokdaun-Pidsumky-1.jpg">
            <a:extLst>
              <a:ext uri="{FF2B5EF4-FFF2-40B4-BE49-F238E27FC236}">
                <a16:creationId xmlns:a16="http://schemas.microsoft.com/office/drawing/2014/main" id="{3CDA9E55-5559-4A0A-A2E3-BA1BC93CC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2"/>
          <a:stretch/>
        </p:blipFill>
        <p:spPr bwMode="auto">
          <a:xfrm>
            <a:off x="3455447" y="2984740"/>
            <a:ext cx="5699185" cy="34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6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27CC9-AB4C-4CF0-92B3-CAC0B46E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" y="2167564"/>
            <a:ext cx="4010602" cy="460417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021B96-E0B2-4F81-A697-1144CC3B383E}"/>
              </a:ext>
            </a:extLst>
          </p:cNvPr>
          <p:cNvSpPr/>
          <p:nvPr/>
        </p:nvSpPr>
        <p:spPr>
          <a:xfrm>
            <a:off x="914399" y="86265"/>
            <a:ext cx="10783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восьмого дня: "Різдвяний напій - для затишного вечора"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Новорічні свята, мабуть, у всіх людей асоціюються з чимось світлим, сніжним та, морозним, а тематичні казки та фільми сповнені чудес і доброти! І що може бути приємніше, ніж, закутавшись в затишний і теплий плед, дивитися чудовий добрий фільм, або читати книгу. І неспішно, з насолодою смакувати гарячі та ароматні різдвяні напої? І це може бути не лише традиційне какао, а й більш цікаві варіанти;) </a:t>
            </a:r>
            <a:endParaRPr lang="uk-UA" sz="20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Возможно, это изображение (1 человек, стоит, напиток и еда)">
            <a:extLst>
              <a:ext uri="{FF2B5EF4-FFF2-40B4-BE49-F238E27FC236}">
                <a16:creationId xmlns:a16="http://schemas.microsoft.com/office/drawing/2014/main" id="{1B81867B-910F-4E5E-AC1A-67271A12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19" y="2167564"/>
            <a:ext cx="4604171" cy="46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1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C8F2C-4301-494A-824E-A8B48D4B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6" y="2862321"/>
            <a:ext cx="3421128" cy="39274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CBAF4B-1E64-4962-A8A2-00EF253C1244}"/>
              </a:ext>
            </a:extLst>
          </p:cNvPr>
          <p:cNvSpPr/>
          <p:nvPr/>
        </p:nvSpPr>
        <p:spPr>
          <a:xfrm>
            <a:off x="1190445" y="0"/>
            <a:ext cx="10808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дев’ятого дня: «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Popcorn Day» Happy birthday, Popcorn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Так-так, саме 22 січня попкорн "офіційно" святкує свій 391-й день народження. У 1630 Європа вперше познайомилися із цією смакотою - тоді британським колоністам її подарував індіанський вождь. Приготування попкорну просте, як і все геніальне – покласти, підсолити, нагріти: все! Навіть спеціальна машина для цього не потрібна. Стародавні індіанці взагалі готували його без жодних кухонних гаджетів;) Так, дійсно, всупереч поширеній думці, з'явився цей смачний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снек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зовсім не в якості ситного доповнення до кінопереглядів, а значно раніше. На декілька тисяч років раніше. А чи маєте ви "попкорнові" сімейні традиції? Особливо зараз, коли карантин дозволяє з головою поринути у світ кінематографу. 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Возможно, это изображение (4 человека, люди сидят и еда)">
            <a:extLst>
              <a:ext uri="{FF2B5EF4-FFF2-40B4-BE49-F238E27FC236}">
                <a16:creationId xmlns:a16="http://schemas.microsoft.com/office/drawing/2014/main" id="{0AD1BFD2-33FE-4099-94AE-51AE688D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00" y="2862321"/>
            <a:ext cx="3927455" cy="39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1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FCB53-EF03-43BC-BD7E-4F66C15F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6" y="1845868"/>
            <a:ext cx="4260768" cy="48913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1FE09F-5BCC-4EF9-982D-B9787ECF0153}"/>
              </a:ext>
            </a:extLst>
          </p:cNvPr>
          <p:cNvSpPr/>
          <p:nvPr/>
        </p:nvSpPr>
        <p:spPr>
          <a:xfrm>
            <a:off x="1716657" y="120771"/>
            <a:ext cx="9816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десятого дня: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Мандариновий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настрою? Перший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 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запашні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ялинки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відповімо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ми!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запускаємо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Мандариновий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ru-RU" sz="20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Возможно, это изображение (1 человек и фрукт)">
            <a:extLst>
              <a:ext uri="{FF2B5EF4-FFF2-40B4-BE49-F238E27FC236}">
                <a16:creationId xmlns:a16="http://schemas.microsoft.com/office/drawing/2014/main" id="{ECE73302-B1E2-4E28-B287-7285B48A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86" y="1845867"/>
            <a:ext cx="4891361" cy="48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58133A-B67D-457B-9158-DF995D0820CA}"/>
              </a:ext>
            </a:extLst>
          </p:cNvPr>
          <p:cNvSpPr/>
          <p:nvPr/>
        </p:nvSpPr>
        <p:spPr>
          <a:xfrm>
            <a:off x="2053086" y="110561"/>
            <a:ext cx="91267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Підбиваючи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локдаун-челенджу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нестандартно 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сподівались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активно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відгукнуться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ж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СШІТ!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душевна родина,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дня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Возможно, это изображение (28 человек, ребенок, люди стоят и в помещении)">
            <a:extLst>
              <a:ext uri="{FF2B5EF4-FFF2-40B4-BE49-F238E27FC236}">
                <a16:creationId xmlns:a16="http://schemas.microsoft.com/office/drawing/2014/main" id="{DB73D5C6-C903-4ACB-A6D4-7B48EB07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2" y="1921534"/>
            <a:ext cx="6190891" cy="46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5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8B1A9F-254C-43A3-BE9D-FFAAF09C0EE3}"/>
              </a:ext>
            </a:extLst>
          </p:cNvPr>
          <p:cNvSpPr/>
          <p:nvPr/>
        </p:nvSpPr>
        <p:spPr>
          <a:xfrm>
            <a:off x="2216988" y="291239"/>
            <a:ext cx="8807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Локдаун-челендж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карантину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як,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карантину 2021?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весело.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локдаун-челендж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карантину —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26266C-9CD3-4135-BAF9-B4800DBDB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5" t="12076" r="29599" b="14340"/>
          <a:stretch/>
        </p:blipFill>
        <p:spPr>
          <a:xfrm>
            <a:off x="4192440" y="1992594"/>
            <a:ext cx="4511614" cy="4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A0090-EC0D-40B3-963B-B6CF00968EF6}"/>
              </a:ext>
            </a:extLst>
          </p:cNvPr>
          <p:cNvSpPr/>
          <p:nvPr/>
        </p:nvSpPr>
        <p:spPr>
          <a:xfrm>
            <a:off x="1673525" y="75102"/>
            <a:ext cx="8885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першого дня робимо яскраві світлини біля ялинки. Просто сідаємо на підлогу, закутуємося у теплий зимовий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пледик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або розгортаємо подарунки. І все це на фоні новорічної красуні. Хіба ж не прекрасно? За бажанням доповнюйте святкове фото карнавальними масками, костюмами і, звісно ж, щирими посмішками!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озможно, это изображение (верхняя одежда)">
            <a:extLst>
              <a:ext uri="{FF2B5EF4-FFF2-40B4-BE49-F238E27FC236}">
                <a16:creationId xmlns:a16="http://schemas.microsoft.com/office/drawing/2014/main" id="{9094416A-0A59-453D-8FCD-5ADF2EFE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1" y="1941938"/>
            <a:ext cx="4216790" cy="48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86B8D-6402-4F2E-A349-49BE03B1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302" y="1941938"/>
            <a:ext cx="6066867" cy="40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5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зможно, это изображение в мультипликационном стиле (верхняя одежда)">
            <a:extLst>
              <a:ext uri="{FF2B5EF4-FFF2-40B4-BE49-F238E27FC236}">
                <a16:creationId xmlns:a16="http://schemas.microsoft.com/office/drawing/2014/main" id="{A9349494-3799-4C05-B4AF-EA726612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1" y="1804504"/>
            <a:ext cx="4283074" cy="49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3E4CCC-D60B-412B-AA1A-331C81B53552}"/>
              </a:ext>
            </a:extLst>
          </p:cNvPr>
          <p:cNvSpPr/>
          <p:nvPr/>
        </p:nvSpPr>
        <p:spPr>
          <a:xfrm>
            <a:off x="1759789" y="136441"/>
            <a:ext cx="9100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дня - «Фестиваль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щедрівок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Старого Нового року за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народною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традицією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 з обрядами та забавами,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вніч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ходили "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ряджені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щедрували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водили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Маланку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ACE6E4-F38D-4B0D-9429-999C3CA08EB5}"/>
              </a:ext>
            </a:extLst>
          </p:cNvPr>
          <p:cNvSpPr/>
          <p:nvPr/>
        </p:nvSpPr>
        <p:spPr>
          <a:xfrm>
            <a:off x="5357543" y="2882025"/>
            <a:ext cx="599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https://www.youtube.com/watch?v=pMvmoZrfnHQ</a:t>
            </a:r>
          </a:p>
        </p:txBody>
      </p:sp>
    </p:spTree>
    <p:extLst>
      <p:ext uri="{BB962C8B-B14F-4D97-AF65-F5344CB8AC3E}">
        <p14:creationId xmlns:p14="http://schemas.microsoft.com/office/powerpoint/2010/main" val="22104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зможно, это изображение (верхняя одежда)">
            <a:extLst>
              <a:ext uri="{FF2B5EF4-FFF2-40B4-BE49-F238E27FC236}">
                <a16:creationId xmlns:a16="http://schemas.microsoft.com/office/drawing/2014/main" id="{A72875ED-361B-464E-A463-49F17549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6" y="1938992"/>
            <a:ext cx="4225416" cy="48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8C5D9C-4C6B-4FC0-B4DF-2715ACD4A517}"/>
              </a:ext>
            </a:extLst>
          </p:cNvPr>
          <p:cNvSpPr/>
          <p:nvPr/>
        </p:nvSpPr>
        <p:spPr>
          <a:xfrm>
            <a:off x="1466490" y="0"/>
            <a:ext cx="991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третього дня – «Годівничка-печиво для пташок»</a:t>
            </a:r>
            <a:b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ми намагаємося підгодовувати взимку птахів. Та й як без цього, адже вони — наші перші помічники в саду в боротьбі зі шкідниками. Цієї зими прикрасьте свій сад незвично та «апетитно». Тож пропонуємо створити новорічну прикрасу для дерев, яка буде водночас частуванням для птахів. Переконані: вони будуть із задоволенням ласувати приготовленими вами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смаколиками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Возможно, это изображение (4 человека, люди стоят и верхняя одежда)">
            <a:extLst>
              <a:ext uri="{FF2B5EF4-FFF2-40B4-BE49-F238E27FC236}">
                <a16:creationId xmlns:a16="http://schemas.microsoft.com/office/drawing/2014/main" id="{DFAD5665-663A-4680-B775-585535DA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59" y="1945151"/>
            <a:ext cx="4584177" cy="4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0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зможно, это изображение (верхняя одежда)">
            <a:extLst>
              <a:ext uri="{FF2B5EF4-FFF2-40B4-BE49-F238E27FC236}">
                <a16:creationId xmlns:a16="http://schemas.microsoft.com/office/drawing/2014/main" id="{30EBA04A-A378-4A72-9A7C-CC0CD5A9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9" y="1759787"/>
            <a:ext cx="4245505" cy="48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C10E56-FB8A-4B3F-9B44-70AB899CCFD8}"/>
              </a:ext>
            </a:extLst>
          </p:cNvPr>
          <p:cNvSpPr/>
          <p:nvPr/>
        </p:nvSpPr>
        <p:spPr>
          <a:xfrm>
            <a:off x="1518249" y="75579"/>
            <a:ext cx="10144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четвертого дня – «Імбирне печиво»</a:t>
            </a:r>
            <a:b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традиційне печиво, яке давно стало невід'ємною частиною новорічних свят, популярне у всіх країнах світу - імбирні чоловічки, запах яких всі люблять настільки, що відтворюють його в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аромасвічках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дифузорах. До того ж ці пряники ну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дуууже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презентабельні, а прикрашаючи їх глазур'ю, можна трішечки пофантазувати.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Возможно, это изображение (2 человека и люди стоят)">
            <a:extLst>
              <a:ext uri="{FF2B5EF4-FFF2-40B4-BE49-F238E27FC236}">
                <a16:creationId xmlns:a16="http://schemas.microsoft.com/office/drawing/2014/main" id="{981AF747-F43D-4E10-9321-F6A1BBE6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89" y="1759787"/>
            <a:ext cx="3655444" cy="48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4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озможно, это изображение (верхняя одежда)">
            <a:extLst>
              <a:ext uri="{FF2B5EF4-FFF2-40B4-BE49-F238E27FC236}">
                <a16:creationId xmlns:a16="http://schemas.microsoft.com/office/drawing/2014/main" id="{60E139BF-04FC-44FE-A1E2-B1B4210D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5" y="1621766"/>
            <a:ext cx="4369850" cy="50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096EEF-4FBC-470D-B11F-F14A9B267058}"/>
              </a:ext>
            </a:extLst>
          </p:cNvPr>
          <p:cNvSpPr/>
          <p:nvPr/>
        </p:nvSpPr>
        <p:spPr>
          <a:xfrm>
            <a:off x="1587261" y="0"/>
            <a:ext cx="951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п’ятого дня – «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SnowArt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 дочекалися!!! Довгоочікуваний сніжок закутав наше місто у пухкеньку білу шубку. А чи знаєте ви, що 17 січня - Всесвітній день снігу, а також Міжнародний день зимових видів спорту. Саме з подачі Міжнародної федерації лижного спорту цей день було вирішено відзначати кожної третьої неділі січня.</a:t>
            </a:r>
            <a:endParaRPr lang="ru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Возможно, это изображение (8 человек, ребенок, люди стоят и на открытом воздухе)">
            <a:extLst>
              <a:ext uri="{FF2B5EF4-FFF2-40B4-BE49-F238E27FC236}">
                <a16:creationId xmlns:a16="http://schemas.microsoft.com/office/drawing/2014/main" id="{B2A161AC-FE1D-4029-8A3A-12070C80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2" y="1631216"/>
            <a:ext cx="5742317" cy="43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1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833AC-7D31-4130-9E9E-79199101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0" y="1746836"/>
            <a:ext cx="4347033" cy="4990394"/>
          </a:xfrm>
          <a:prstGeom prst="rect">
            <a:avLst/>
          </a:prstGeom>
        </p:spPr>
      </p:pic>
      <p:pic>
        <p:nvPicPr>
          <p:cNvPr id="8194" name="Picture 2" descr="Возможно, это изображение (ребенок)">
            <a:extLst>
              <a:ext uri="{FF2B5EF4-FFF2-40B4-BE49-F238E27FC236}">
                <a16:creationId xmlns:a16="http://schemas.microsoft.com/office/drawing/2014/main" id="{834F2909-73CD-47EF-BBF2-5DDE2567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43" y="1743071"/>
            <a:ext cx="3745620" cy="49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502F39-AB1A-4D92-BA0A-CC9509F705AF}"/>
              </a:ext>
            </a:extLst>
          </p:cNvPr>
          <p:cNvSpPr/>
          <p:nvPr/>
        </p:nvSpPr>
        <p:spPr>
          <a:xfrm>
            <a:off x="1388852" y="120770"/>
            <a:ext cx="104983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дня: «З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новорічною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закладкою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книги -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ВАУ!»</a:t>
            </a:r>
          </a:p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креативно, як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 "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родзинкою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закладки.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Погодьтеся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використовуєш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стильних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1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6D55A-75EA-4557-8BE8-ABD39BF0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1" y="1955413"/>
            <a:ext cx="4183130" cy="48022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A6EEB0-BF82-47F8-93A8-89528059BD42}"/>
              </a:ext>
            </a:extLst>
          </p:cNvPr>
          <p:cNvSpPr/>
          <p:nvPr/>
        </p:nvSpPr>
        <p:spPr>
          <a:xfrm>
            <a:off x="911524" y="94891"/>
            <a:ext cx="11061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сьомого дня: «Різдвяна книга на ніч — для солодких снів»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знаєте ви, що на зірці, яка перша ввечері з'являється на небі, живуть казки? І не звичайні, а летючі. Тільки-но ніч вкриває землю, казки розлітаються в різні боки, відвідують кожну хатину, де живе дівчинка чи хлопчик, даруючи дітлахам яскраві кольорові сни.</a:t>
            </a:r>
          </a:p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у ці прохолодні карантинні дні? Правильно, щодня читати оповідки на ніч, щоб уві сні поринати у барвисті різдвяні світи:)</a:t>
            </a:r>
            <a:endParaRPr lang="uk-UA" sz="2000" b="1" i="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Возможно, это изображение (2 человека)">
            <a:extLst>
              <a:ext uri="{FF2B5EF4-FFF2-40B4-BE49-F238E27FC236}">
                <a16:creationId xmlns:a16="http://schemas.microsoft.com/office/drawing/2014/main" id="{7A961A9F-F4EF-40BA-9278-154FBC33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26" y="2108009"/>
            <a:ext cx="5704936" cy="42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874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647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Інтернет-проєкт  обласної  Ліги старшокласників Підпроєкт «Покращуємо життя своєї громади» #Локдаун_челендж_2021 Золотоніська спеціалізована школа №2 інформаційних технологій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Інтернет-проєкт  обласної  Ліги старшокласників Підпроєкт «Покращуємо життя своєї громади» #Локдаун_челендж Золотоніська спеціалізована школа №2 інформаційних технологій</dc:title>
  <dc:creator>Пользователь Windows</dc:creator>
  <cp:lastModifiedBy>Пользователь Windows</cp:lastModifiedBy>
  <cp:revision>5</cp:revision>
  <dcterms:created xsi:type="dcterms:W3CDTF">2021-03-22T08:13:07Z</dcterms:created>
  <dcterms:modified xsi:type="dcterms:W3CDTF">2021-03-22T08:57:56Z</dcterms:modified>
</cp:coreProperties>
</file>